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3" r:id="rId3"/>
    <p:sldId id="257" r:id="rId4"/>
    <p:sldId id="258" r:id="rId5"/>
    <p:sldId id="260" r:id="rId6"/>
    <p:sldId id="261" r:id="rId7"/>
    <p:sldId id="267" r:id="rId8"/>
    <p:sldId id="264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00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77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2743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89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3138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153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25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23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76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7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10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1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01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3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50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47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BDE27-FFBB-4D7B-A444-89FDD572F44B}" type="datetimeFigureOut">
              <a:rPr lang="zh-CN" altLang="en-US" smtClean="0"/>
              <a:t>2016/5/20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C289FD8-C58F-4C4F-837C-2C65E9FBA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80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110" y="1778876"/>
            <a:ext cx="8915399" cy="2262781"/>
          </a:xfrm>
        </p:spPr>
        <p:txBody>
          <a:bodyPr/>
          <a:lstStyle/>
          <a:p>
            <a:r>
              <a:rPr lang="zh-CN" altLang="en-US" dirty="0"/>
              <a:t>随手玩游戏平台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199" y="4041657"/>
            <a:ext cx="4582511" cy="698510"/>
          </a:xfrm>
        </p:spPr>
        <p:txBody>
          <a:bodyPr>
            <a:normAutofit fontScale="92500"/>
          </a:bodyPr>
          <a:lstStyle/>
          <a:p>
            <a:r>
              <a:rPr lang="zh-CN" altLang="en-US" sz="2800" dirty="0"/>
              <a:t>随处可玩的</a:t>
            </a:r>
            <a:r>
              <a:rPr lang="en-US" altLang="zh-CN" sz="2800" dirty="0"/>
              <a:t>3D/2D</a:t>
            </a:r>
            <a:r>
              <a:rPr lang="zh-CN" altLang="en-US" sz="2800" dirty="0"/>
              <a:t>游戏集中站</a:t>
            </a:r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5791199" y="4897820"/>
            <a:ext cx="3920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王梧权 </a:t>
            </a:r>
            <a:endParaRPr lang="en-US" altLang="zh-CN" dirty="0"/>
          </a:p>
          <a:p>
            <a:r>
              <a:rPr lang="en-US" altLang="zh-CN" dirty="0"/>
              <a:t>15102228127 </a:t>
            </a:r>
          </a:p>
          <a:p>
            <a:r>
              <a:rPr lang="en-US" altLang="zh-CN" dirty="0"/>
              <a:t>374716086@qq.com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792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技术栈：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37230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环境部署： </a:t>
            </a:r>
            <a:r>
              <a:rPr lang="en-US" altLang="zh-CN" dirty="0"/>
              <a:t>Azure window server 2012 VM</a:t>
            </a:r>
          </a:p>
          <a:p>
            <a:r>
              <a:rPr lang="zh-CN" altLang="en-US" dirty="0"/>
              <a:t>网络通讯协议：</a:t>
            </a:r>
            <a:r>
              <a:rPr lang="en-US" altLang="zh-CN" dirty="0" err="1"/>
              <a:t>Mqtt</a:t>
            </a:r>
            <a:r>
              <a:rPr lang="zh-CN" altLang="en-US" dirty="0"/>
              <a:t>，</a:t>
            </a:r>
            <a:r>
              <a:rPr lang="en-US" altLang="zh-CN" dirty="0"/>
              <a:t>Http</a:t>
            </a:r>
            <a:r>
              <a:rPr lang="zh-CN" altLang="en-US" dirty="0"/>
              <a:t>，</a:t>
            </a:r>
            <a:r>
              <a:rPr lang="en-US" altLang="zh-CN" dirty="0" err="1"/>
              <a:t>WebSocket</a:t>
            </a:r>
            <a:endParaRPr lang="en-US" altLang="zh-CN" dirty="0"/>
          </a:p>
          <a:p>
            <a:r>
              <a:rPr lang="en-US" altLang="zh-CN" dirty="0"/>
              <a:t>3D</a:t>
            </a:r>
            <a:r>
              <a:rPr lang="zh-CN" altLang="en-US" dirty="0"/>
              <a:t>场景渲染：</a:t>
            </a:r>
            <a:r>
              <a:rPr lang="en-US" altLang="zh-CN" dirty="0" err="1"/>
              <a:t>Babylonjs</a:t>
            </a:r>
            <a:r>
              <a:rPr lang="zh-CN" altLang="en-US" dirty="0"/>
              <a:t>，</a:t>
            </a:r>
            <a:r>
              <a:rPr lang="en-US" altLang="zh-CN" dirty="0" err="1"/>
              <a:t>Threejs</a:t>
            </a:r>
            <a:endParaRPr lang="en-US" altLang="zh-CN" dirty="0"/>
          </a:p>
          <a:p>
            <a:r>
              <a:rPr lang="zh-CN" altLang="en-US" dirty="0"/>
              <a:t>移动操作端：</a:t>
            </a:r>
            <a:r>
              <a:rPr lang="en-US" altLang="zh-CN" dirty="0"/>
              <a:t>win phone sdk8.0</a:t>
            </a:r>
            <a:r>
              <a:rPr lang="zh-CN" altLang="en-US" dirty="0"/>
              <a:t>， </a:t>
            </a:r>
            <a:r>
              <a:rPr lang="en-US" altLang="zh-CN" dirty="0"/>
              <a:t>Android 5</a:t>
            </a:r>
          </a:p>
          <a:p>
            <a:r>
              <a:rPr lang="en-US" altLang="zh-CN" dirty="0" err="1"/>
              <a:t>Mqtt</a:t>
            </a:r>
            <a:r>
              <a:rPr lang="en-US" altLang="zh-CN" dirty="0"/>
              <a:t> Broker</a:t>
            </a:r>
            <a:r>
              <a:rPr lang="zh-CN" altLang="en-US" dirty="0"/>
              <a:t>：</a:t>
            </a:r>
            <a:r>
              <a:rPr lang="en-US" altLang="zh-CN" dirty="0" err="1"/>
              <a:t>HiveMq</a:t>
            </a:r>
            <a:endParaRPr lang="en-US" altLang="zh-CN" dirty="0"/>
          </a:p>
          <a:p>
            <a:r>
              <a:rPr lang="en-US" altLang="zh-CN" dirty="0"/>
              <a:t>Server</a:t>
            </a:r>
            <a:r>
              <a:rPr lang="zh-CN" altLang="en-US" dirty="0"/>
              <a:t>主要有：</a:t>
            </a:r>
            <a:r>
              <a:rPr lang="en-US" altLang="zh-CN" dirty="0" err="1"/>
              <a:t>NodeJs</a:t>
            </a:r>
            <a:r>
              <a:rPr lang="zh-CN" altLang="en-US" dirty="0"/>
              <a:t>，</a:t>
            </a:r>
            <a:r>
              <a:rPr lang="en-US" altLang="zh-CN" dirty="0"/>
              <a:t>Express</a:t>
            </a:r>
            <a:r>
              <a:rPr lang="zh-CN" altLang="en-US" dirty="0"/>
              <a:t>，</a:t>
            </a:r>
            <a:r>
              <a:rPr lang="en-US" altLang="zh-CN" dirty="0" err="1"/>
              <a:t>Ejs</a:t>
            </a:r>
            <a:r>
              <a:rPr lang="zh-CN" altLang="en-US" dirty="0"/>
              <a:t>，</a:t>
            </a:r>
            <a:r>
              <a:rPr lang="en-US" altLang="zh-CN" dirty="0" err="1"/>
              <a:t>Socket.Io</a:t>
            </a:r>
            <a:r>
              <a:rPr lang="zh-CN" altLang="en-US" dirty="0"/>
              <a:t>，</a:t>
            </a:r>
            <a:r>
              <a:rPr lang="en-US" altLang="zh-CN" dirty="0"/>
              <a:t>tedious</a:t>
            </a:r>
          </a:p>
          <a:p>
            <a:r>
              <a:rPr lang="zh-CN" altLang="en-US" dirty="0"/>
              <a:t>数据库：</a:t>
            </a:r>
            <a:r>
              <a:rPr lang="en-US" altLang="zh-CN" dirty="0"/>
              <a:t>Azure </a:t>
            </a:r>
            <a:r>
              <a:rPr lang="en-US" altLang="zh-CN" dirty="0" err="1"/>
              <a:t>Sql</a:t>
            </a:r>
            <a:r>
              <a:rPr lang="en-US" altLang="zh-CN" dirty="0"/>
              <a:t> Server</a:t>
            </a:r>
          </a:p>
          <a:p>
            <a:r>
              <a:rPr lang="zh-CN" altLang="en-US" dirty="0"/>
              <a:t>数据处理：</a:t>
            </a:r>
            <a:r>
              <a:rPr lang="en-US" altLang="zh-CN" dirty="0"/>
              <a:t>Azure Stream Analytics</a:t>
            </a:r>
            <a:r>
              <a:rPr lang="zh-CN" altLang="en-US" dirty="0"/>
              <a:t>，</a:t>
            </a:r>
            <a:r>
              <a:rPr lang="en-US" altLang="zh-CN" dirty="0"/>
              <a:t>Azure Machine Learning</a:t>
            </a:r>
          </a:p>
          <a:p>
            <a:r>
              <a:rPr lang="zh-CN" altLang="en-US" dirty="0"/>
              <a:t>可视化及可视分析：</a:t>
            </a:r>
            <a:r>
              <a:rPr lang="en-US" altLang="zh-CN" dirty="0" err="1"/>
              <a:t>PowerBI</a:t>
            </a:r>
            <a:r>
              <a:rPr lang="zh-CN" altLang="en-US" dirty="0"/>
              <a:t>，</a:t>
            </a:r>
            <a:r>
              <a:rPr lang="en-US" altLang="zh-CN" dirty="0" err="1"/>
              <a:t>Datazen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监控：</a:t>
            </a:r>
            <a:r>
              <a:rPr lang="en-US" altLang="zh-CN" dirty="0" err="1"/>
              <a:t>logstash-elasticsearch-kibana</a:t>
            </a:r>
            <a:r>
              <a:rPr lang="zh-CN" altLang="en-US" dirty="0"/>
              <a:t>（</a:t>
            </a:r>
            <a:r>
              <a:rPr lang="en-US" altLang="zh-CN" dirty="0"/>
              <a:t>ELK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前端：</a:t>
            </a:r>
            <a:r>
              <a:rPr lang="en-US" altLang="zh-CN" dirty="0" err="1"/>
              <a:t>jquery</a:t>
            </a:r>
            <a:r>
              <a:rPr lang="zh-CN" altLang="en-US" dirty="0"/>
              <a:t>，</a:t>
            </a:r>
            <a:r>
              <a:rPr lang="en-US" altLang="zh-CN" dirty="0" err="1"/>
              <a:t>boostrap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7534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Content Placeholder 3" descr="Thank You Pinned by juliobahar - A simple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91" y="221975"/>
            <a:ext cx="6969318" cy="6969318"/>
          </a:xfrm>
        </p:spPr>
      </p:pic>
    </p:spTree>
    <p:extLst>
      <p:ext uri="{BB962C8B-B14F-4D97-AF65-F5344CB8AC3E}">
        <p14:creationId xmlns:p14="http://schemas.microsoft.com/office/powerpoint/2010/main" val="422420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71449"/>
            <a:ext cx="8915400" cy="527619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浏览器里面也可以玩炫酷的</a:t>
            </a:r>
            <a:r>
              <a:rPr lang="en-US" altLang="zh-CN" sz="2400" dirty="0"/>
              <a:t>3D</a:t>
            </a:r>
            <a:r>
              <a:rPr lang="zh-CN" altLang="en-US" sz="2400" dirty="0"/>
              <a:t>游戏了！</a:t>
            </a:r>
            <a:endParaRPr lang="en-US" altLang="zh-CN" sz="2400" dirty="0"/>
          </a:p>
          <a:p>
            <a:r>
              <a:rPr lang="zh-CN" altLang="en-US" sz="2400" dirty="0"/>
              <a:t>可以用手机操控电脑里的游戏了！</a:t>
            </a:r>
            <a:endParaRPr lang="en-US" altLang="zh-CN" sz="2400" dirty="0"/>
          </a:p>
          <a:p>
            <a:r>
              <a:rPr lang="zh-CN" altLang="en-US" sz="2400" dirty="0"/>
              <a:t>在平台上再也不担心找不到好玩的游戏啦！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r>
              <a:rPr lang="zh-CN" altLang="en-US" dirty="0">
                <a:solidFill>
                  <a:srgbClr val="00B0F0"/>
                </a:solidFill>
              </a:rPr>
              <a:t>打开浏览器进入随手玩平台，众多</a:t>
            </a:r>
            <a:r>
              <a:rPr lang="en-US" altLang="zh-CN" dirty="0">
                <a:solidFill>
                  <a:srgbClr val="00B0F0"/>
                </a:solidFill>
              </a:rPr>
              <a:t>3D</a:t>
            </a:r>
            <a:r>
              <a:rPr lang="zh-CN" altLang="en-US" dirty="0">
                <a:solidFill>
                  <a:srgbClr val="00B0F0"/>
                </a:solidFill>
              </a:rPr>
              <a:t>炫酷游戏无需下载随手即玩，只需一个手机客户端，所有游戏随手玩！</a:t>
            </a:r>
            <a:endParaRPr lang="en-US" altLang="zh-CN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省去了</a:t>
            </a:r>
            <a:r>
              <a:rPr lang="en-US" altLang="zh-CN" sz="2000" b="1" dirty="0">
                <a:solidFill>
                  <a:srgbClr val="FF0000"/>
                </a:solidFill>
              </a:rPr>
              <a:t>XBOX</a:t>
            </a:r>
            <a:r>
              <a:rPr lang="zh-CN" altLang="en-US" sz="2000" b="1" dirty="0">
                <a:solidFill>
                  <a:srgbClr val="FF0000"/>
                </a:solidFill>
              </a:rPr>
              <a:t>！！！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省去了游戏手柄！！！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省去了游戏下载！！！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替换了鼠标键盘操作的不舒服和对视力的伤害！！！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复杂的计算我们在云上帮你做！ 更好更方便的游戏体验随手玩到！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635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68" y="645106"/>
            <a:ext cx="6303894" cy="4790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4385231" cy="1089101"/>
          </a:xfrm>
        </p:spPr>
        <p:txBody>
          <a:bodyPr>
            <a:normAutofit/>
          </a:bodyPr>
          <a:lstStyle/>
          <a:p>
            <a:r>
              <a:rPr lang="zh-CN" altLang="en-US" dirty="0"/>
              <a:t>网站首页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9225" y="2133600"/>
            <a:ext cx="4385230" cy="3268717"/>
          </a:xfrm>
        </p:spPr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，展示内容和信息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，提供游戏统一入口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，使用统一的游戏操作方式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，客户端不更新情况下，通过浏览器方便玩不同游戏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96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8333" y="561048"/>
            <a:ext cx="5352896" cy="1280890"/>
          </a:xfrm>
        </p:spPr>
        <p:txBody>
          <a:bodyPr/>
          <a:lstStyle/>
          <a:p>
            <a:r>
              <a:rPr lang="zh-CN" altLang="en-US" dirty="0"/>
              <a:t>游戏介绍，游戏交流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26" y="483476"/>
            <a:ext cx="4007774" cy="61065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33" y="2150736"/>
            <a:ext cx="5352896" cy="43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3163" y="3336595"/>
            <a:ext cx="5114503" cy="2548916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88" y="3343829"/>
            <a:ext cx="5107977" cy="2541681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3163" y="640080"/>
            <a:ext cx="2476817" cy="2548916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3560" y="640080"/>
            <a:ext cx="2476817" cy="2548916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00" y="647314"/>
            <a:ext cx="2464106" cy="2548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7669" y="624110"/>
            <a:ext cx="4225931" cy="128089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游戏展示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83955" y="2133600"/>
            <a:ext cx="4229645" cy="3777622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3</a:t>
            </a:r>
            <a:r>
              <a:rPr lang="en-US" altLang="zh-CN" sz="1600" dirty="0">
                <a:solidFill>
                  <a:srgbClr val="000000"/>
                </a:solidFill>
              </a:rPr>
              <a:t>D</a:t>
            </a:r>
            <a:r>
              <a:rPr lang="zh-CN" altLang="en-US" sz="1600" dirty="0">
                <a:solidFill>
                  <a:srgbClr val="000000"/>
                </a:solidFill>
              </a:rPr>
              <a:t>场景浏览器中渲染</a:t>
            </a:r>
            <a:endParaRPr lang="en-US" altLang="zh-CN" sz="1600" dirty="0">
              <a:solidFill>
                <a:srgbClr val="000000"/>
              </a:solidFill>
            </a:endParaRPr>
          </a:p>
          <a:p>
            <a:r>
              <a:rPr lang="zh-CN" altLang="en-US" sz="1600" dirty="0">
                <a:solidFill>
                  <a:srgbClr val="000000"/>
                </a:solidFill>
              </a:rPr>
              <a:t>画面流畅，场景漂亮</a:t>
            </a:r>
            <a:endParaRPr lang="en-US" altLang="zh-CN" sz="1600" dirty="0">
              <a:solidFill>
                <a:srgbClr val="000000"/>
              </a:solidFill>
            </a:endParaRPr>
          </a:p>
          <a:p>
            <a:r>
              <a:rPr lang="zh-CN" altLang="en-US" sz="1600" dirty="0">
                <a:solidFill>
                  <a:srgbClr val="000000"/>
                </a:solidFill>
              </a:rPr>
              <a:t>导入</a:t>
            </a:r>
            <a:r>
              <a:rPr lang="en-US" altLang="zh-CN" sz="1600" dirty="0">
                <a:solidFill>
                  <a:srgbClr val="000000"/>
                </a:solidFill>
              </a:rPr>
              <a:t>3D</a:t>
            </a:r>
            <a:r>
              <a:rPr lang="zh-CN" altLang="en-US" sz="1600" dirty="0">
                <a:solidFill>
                  <a:srgbClr val="000000"/>
                </a:solidFill>
              </a:rPr>
              <a:t>模型作为游戏主题和场景</a:t>
            </a:r>
            <a:endParaRPr lang="en-US" altLang="zh-CN" sz="1600" dirty="0">
              <a:solidFill>
                <a:srgbClr val="000000"/>
              </a:solidFill>
            </a:endParaRPr>
          </a:p>
          <a:p>
            <a:r>
              <a:rPr lang="zh-CN" altLang="en-US" sz="1600" dirty="0">
                <a:solidFill>
                  <a:srgbClr val="000000"/>
                </a:solidFill>
              </a:rPr>
              <a:t>无需下载</a:t>
            </a:r>
            <a:endParaRPr lang="en-US" altLang="zh-CN" sz="1600" dirty="0">
              <a:solidFill>
                <a:srgbClr val="000000"/>
              </a:solidFill>
            </a:endParaRPr>
          </a:p>
          <a:p>
            <a:r>
              <a:rPr lang="zh-CN" altLang="en-US" sz="1600" dirty="0">
                <a:solidFill>
                  <a:srgbClr val="000000"/>
                </a:solidFill>
              </a:rPr>
              <a:t>随时随地玩，支持</a:t>
            </a:r>
            <a:r>
              <a:rPr lang="en-US" altLang="zh-CN" sz="1600" dirty="0">
                <a:solidFill>
                  <a:srgbClr val="000000"/>
                </a:solidFill>
              </a:rPr>
              <a:t>IE edge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chrome</a:t>
            </a:r>
            <a:r>
              <a:rPr lang="zh-CN" altLang="en-US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Firefox..</a:t>
            </a:r>
            <a:r>
              <a:rPr lang="zh-CN" altLang="en-US" sz="1600" dirty="0">
                <a:solidFill>
                  <a:srgbClr val="000000"/>
                </a:solidFill>
              </a:rPr>
              <a:t>等主流新浏览器</a:t>
            </a:r>
            <a:endParaRPr lang="en-US" altLang="zh-CN" sz="1600" dirty="0">
              <a:solidFill>
                <a:srgbClr val="000000"/>
              </a:solidFill>
            </a:endParaRPr>
          </a:p>
          <a:p>
            <a:endParaRPr lang="en-US" altLang="zh-CN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en-US" sz="1050" dirty="0">
                <a:solidFill>
                  <a:srgbClr val="000000"/>
                </a:solidFill>
              </a:rPr>
              <a:t>缺点：本来想开发一个游戏的，后来想做一个平台，所以单个游戏的内容不够丰富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086" y="643697"/>
            <a:ext cx="2470291" cy="25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5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6" name="Group 4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47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9" name="Group 5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60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zh-CN" altLang="en-US" dirty="0"/>
              <a:t>手机操作端</a:t>
            </a:r>
          </a:p>
        </p:txBody>
      </p:sp>
      <p:pic>
        <p:nvPicPr>
          <p:cNvPr id="42" name="Content Placeholder 4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92919" y="1114629"/>
            <a:ext cx="6854043" cy="4623204"/>
          </a:xfrm>
        </p:spPr>
      </p:pic>
      <p:sp>
        <p:nvSpPr>
          <p:cNvPr id="74" name="TextBox 73"/>
          <p:cNvSpPr txBox="1"/>
          <p:nvPr/>
        </p:nvSpPr>
        <p:spPr>
          <a:xfrm>
            <a:off x="6477126" y="1541757"/>
            <a:ext cx="480302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Lumia 830</a:t>
            </a:r>
          </a:p>
          <a:p>
            <a:r>
              <a:rPr lang="en-US" altLang="zh-CN" dirty="0"/>
              <a:t>win phone </a:t>
            </a:r>
            <a:r>
              <a:rPr lang="en-US" altLang="zh-CN" dirty="0" err="1"/>
              <a:t>sdk</a:t>
            </a:r>
            <a:r>
              <a:rPr lang="en-US" altLang="zh-CN" dirty="0"/>
              <a:t> 8.0</a:t>
            </a:r>
          </a:p>
          <a:p>
            <a:endParaRPr lang="en-US" altLang="zh-CN" dirty="0"/>
          </a:p>
          <a:p>
            <a:r>
              <a:rPr lang="zh-CN" altLang="en-US" dirty="0"/>
              <a:t>为什么不打开程序？</a:t>
            </a:r>
            <a:endParaRPr lang="en-US" altLang="zh-CN" dirty="0"/>
          </a:p>
          <a:p>
            <a:r>
              <a:rPr lang="en-US" altLang="zh-CN" sz="1600" dirty="0"/>
              <a:t>	</a:t>
            </a:r>
            <a:r>
              <a:rPr lang="en-US" altLang="zh-CN" sz="1400" dirty="0"/>
              <a:t>1</a:t>
            </a:r>
            <a:r>
              <a:rPr lang="zh-CN" altLang="en-US" sz="1400" dirty="0"/>
              <a:t>，正好现在没电了</a:t>
            </a:r>
            <a:endParaRPr lang="en-US" altLang="zh-CN" sz="1400" dirty="0"/>
          </a:p>
          <a:p>
            <a:r>
              <a:rPr lang="en-US" altLang="zh-CN" sz="1400" dirty="0"/>
              <a:t>	2</a:t>
            </a:r>
            <a:r>
              <a:rPr lang="zh-CN" altLang="en-US" sz="1400" dirty="0"/>
              <a:t>，因为目前做的太丑了</a:t>
            </a:r>
            <a:r>
              <a:rPr lang="en-US" altLang="zh-CN" sz="1400" dirty="0"/>
              <a:t>/(</a:t>
            </a:r>
            <a:r>
              <a:rPr lang="zh-CN" altLang="en-US" sz="1400" dirty="0"/>
              <a:t>ㄒ</a:t>
            </a:r>
            <a:r>
              <a:rPr lang="en-US" altLang="zh-CN" sz="1400" dirty="0"/>
              <a:t>o</a:t>
            </a:r>
            <a:r>
              <a:rPr lang="zh-CN" altLang="en-US" sz="1400" dirty="0"/>
              <a:t>ㄒ</a:t>
            </a:r>
            <a:r>
              <a:rPr lang="en-US" altLang="zh-CN" sz="1400" dirty="0"/>
              <a:t>)/~~</a:t>
            </a:r>
          </a:p>
          <a:p>
            <a:endParaRPr lang="en-US" altLang="zh-CN" sz="1600" dirty="0"/>
          </a:p>
          <a:p>
            <a:r>
              <a:rPr lang="zh-CN" altLang="en-US" sz="2000" dirty="0"/>
              <a:t>用户使用手机操作电脑上的游戏！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zh-CN" altLang="en-US" dirty="0"/>
              <a:t>主要用于监控手机的运动形态和对界面的操作，并将监测数据和手机数据实时传送到在</a:t>
            </a:r>
            <a:r>
              <a:rPr lang="en-US" altLang="zh-CN" dirty="0"/>
              <a:t>Azure</a:t>
            </a:r>
            <a:r>
              <a:rPr lang="zh-CN" altLang="en-US" dirty="0"/>
              <a:t>中部署的云服务上。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000" dirty="0">
                <a:solidFill>
                  <a:srgbClr val="0070C0"/>
                </a:solidFill>
              </a:rPr>
              <a:t>手机端目标：越简单越好，越省电越好，对手机要求越低越好</a:t>
            </a:r>
            <a:endParaRPr lang="en-US" altLang="zh-CN" sz="2000" dirty="0">
              <a:solidFill>
                <a:srgbClr val="0070C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Android</a:t>
            </a:r>
            <a:r>
              <a:rPr lang="zh-CN" altLang="en-US" dirty="0"/>
              <a:t>客户端</a:t>
            </a:r>
            <a:r>
              <a:rPr lang="en-US" altLang="zh-CN" dirty="0"/>
              <a:t>Debug</a:t>
            </a:r>
            <a:r>
              <a:rPr lang="zh-CN" altLang="en-US" dirty="0"/>
              <a:t>中。</a:t>
            </a:r>
          </a:p>
        </p:txBody>
      </p:sp>
    </p:spTree>
    <p:extLst>
      <p:ext uri="{BB962C8B-B14F-4D97-AF65-F5344CB8AC3E}">
        <p14:creationId xmlns:p14="http://schemas.microsoft.com/office/powerpoint/2010/main" val="323455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产品总结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手机操控电脑游戏，改变交互模式</a:t>
            </a:r>
            <a:endParaRPr lang="en-US" altLang="zh-CN" sz="2400" dirty="0"/>
          </a:p>
          <a:p>
            <a:r>
              <a:rPr lang="zh-CN" altLang="en-US" sz="2400" dirty="0"/>
              <a:t>浏览器端</a:t>
            </a:r>
            <a:r>
              <a:rPr lang="en-US" altLang="zh-CN" sz="2400" dirty="0"/>
              <a:t>3D</a:t>
            </a:r>
            <a:r>
              <a:rPr lang="zh-CN" altLang="en-US" sz="2400" dirty="0"/>
              <a:t>游戏场景，更加方便</a:t>
            </a:r>
            <a:endParaRPr lang="en-US" altLang="zh-CN" sz="2400" dirty="0"/>
          </a:p>
          <a:p>
            <a:r>
              <a:rPr lang="zh-CN" altLang="en-US" sz="2400" dirty="0"/>
              <a:t>同一手机控制端方便玩不同游戏</a:t>
            </a:r>
            <a:endParaRPr lang="en-US" altLang="zh-CN" sz="2400" dirty="0"/>
          </a:p>
          <a:p>
            <a:r>
              <a:rPr lang="zh-CN" altLang="en-US" sz="2400" dirty="0"/>
              <a:t>操作舒服随意，保护视力</a:t>
            </a:r>
            <a:endParaRPr lang="en-US" altLang="zh-CN" sz="2400" dirty="0"/>
          </a:p>
          <a:p>
            <a:r>
              <a:rPr lang="zh-CN" altLang="en-US" sz="2400" dirty="0"/>
              <a:t>可以找到好游戏的平台</a:t>
            </a:r>
            <a:endParaRPr lang="en-US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0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用户操作图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80930"/>
            <a:ext cx="8459388" cy="4781790"/>
          </a:xfrm>
        </p:spPr>
      </p:pic>
    </p:spTree>
    <p:extLst>
      <p:ext uri="{BB962C8B-B14F-4D97-AF65-F5344CB8AC3E}">
        <p14:creationId xmlns:p14="http://schemas.microsoft.com/office/powerpoint/2010/main" val="181474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35" y="1586947"/>
            <a:ext cx="8107222" cy="5110523"/>
          </a:xfrm>
        </p:spPr>
      </p:pic>
    </p:spTree>
    <p:extLst>
      <p:ext uri="{BB962C8B-B14F-4D97-AF65-F5344CB8AC3E}">
        <p14:creationId xmlns:p14="http://schemas.microsoft.com/office/powerpoint/2010/main" val="26915017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289</TotalTime>
  <Words>384</Words>
  <Application>Microsoft Office PowerPoint</Application>
  <PresentationFormat>Widescreen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幼圆</vt:lpstr>
      <vt:lpstr>Arial</vt:lpstr>
      <vt:lpstr>Century Gothic</vt:lpstr>
      <vt:lpstr>Wingdings 3</vt:lpstr>
      <vt:lpstr>Wisp</vt:lpstr>
      <vt:lpstr>随手玩游戏平台</vt:lpstr>
      <vt:lpstr>项目介绍</vt:lpstr>
      <vt:lpstr>网站首页</vt:lpstr>
      <vt:lpstr>游戏介绍，游戏交流</vt:lpstr>
      <vt:lpstr>游戏展示</vt:lpstr>
      <vt:lpstr>手机操作端</vt:lpstr>
      <vt:lpstr>产品总结</vt:lpstr>
      <vt:lpstr>用户操作图</vt:lpstr>
      <vt:lpstr>系统架构</vt:lpstr>
      <vt:lpstr>技术栈：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随手玩游戏平台</dc:title>
  <dc:creator>Wuquan Wang (Person Consulting)</dc:creator>
  <cp:lastModifiedBy>Wuquan Wang (Person Consulting)</cp:lastModifiedBy>
  <cp:revision>69</cp:revision>
  <dcterms:created xsi:type="dcterms:W3CDTF">2016-05-20T09:05:07Z</dcterms:created>
  <dcterms:modified xsi:type="dcterms:W3CDTF">2016-05-20T13:55:34Z</dcterms:modified>
</cp:coreProperties>
</file>